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4" r:id="rId20"/>
  </p:sldIdLst>
  <p:sldSz cx="9144000" cy="6858000" type="screen4x3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90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3523A-78F7-4602-AC8D-D7C3810F056D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D3ABD-B5FB-4A1D-8274-FE1D13E07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444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Радиометрия территории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29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ППСК1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16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Клён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247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ППСК1.</a:t>
            </a:r>
            <a:r>
              <a:rPr lang="ru-RU" baseline="0" dirty="0" smtClean="0"/>
              <a:t> Вид с юга на север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131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ППСК1. Вид с запада на восток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25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ППСК1. Вид</a:t>
            </a:r>
            <a:r>
              <a:rPr lang="ru-RU" baseline="0" dirty="0" smtClean="0"/>
              <a:t> с севера на юг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123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ППСК1. Вид с</a:t>
            </a:r>
            <a:r>
              <a:rPr lang="ru-RU" baseline="0" dirty="0" smtClean="0"/>
              <a:t> востока на запад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891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Место отбора проб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174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Радиометрия территории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95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Радиометрия территории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02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19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37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ППСК2. Вид с юга на север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975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ППСК2. Вид с запада на восток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113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ППСК2. Вид с севера</a:t>
            </a:r>
            <a:r>
              <a:rPr lang="ru-RU" baseline="0" dirty="0" smtClean="0"/>
              <a:t> на юг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396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ППСК2. Вид с востока на запад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221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ППСК1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D3ABD-B5FB-4A1D-8274-FE1D13E074E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486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5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06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58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23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95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30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64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74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93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8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2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0A832-6646-4318-955C-3F59320E28FE}" type="datetimeFigureOut">
              <a:rPr lang="ru-RU" smtClean="0"/>
              <a:t>10.11.2025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AF0E4-8D12-4F58-8392-0B2C87A269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9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ctrTitle"/>
          </p:nvPr>
        </p:nvSpPr>
        <p:spPr>
          <a:xfrm>
            <a:off x="683568" y="764704"/>
            <a:ext cx="7772400" cy="3312368"/>
          </a:xfrm>
        </p:spPr>
        <p:txBody>
          <a:bodyPr>
            <a:noAutofit/>
          </a:bodyPr>
          <a:lstStyle/>
          <a:p>
            <a:r>
              <a:rPr lang="ru-RU" sz="3600" dirty="0"/>
              <a:t>Реконструкция сетей связи ПАО МГТС, попадающих в зону строительства объекта: «Пешеходный переход через Киевское </a:t>
            </a:r>
            <a:r>
              <a:rPr lang="ru-RU" sz="3600" dirty="0" smtClean="0"/>
              <a:t>направление</a:t>
            </a:r>
            <a:r>
              <a:rPr lang="en-US" sz="3600" dirty="0" smtClean="0"/>
              <a:t> </a:t>
            </a:r>
            <a:r>
              <a:rPr lang="ru-RU" sz="3600" dirty="0" smtClean="0"/>
              <a:t>МЖД</a:t>
            </a:r>
            <a:r>
              <a:rPr lang="ru-RU" sz="3600" dirty="0"/>
              <a:t>, ул.Рябиновая и проектируемый пр-д № 1980»</a:t>
            </a:r>
            <a:endParaRPr lang="ru-RU" sz="3600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355976" y="5105400"/>
            <a:ext cx="4788024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 smtClean="0"/>
              <a:t>Состав ПБ</a:t>
            </a:r>
            <a:r>
              <a:rPr lang="ru-RU" dirty="0"/>
              <a:t>: Кузин Ю.В., </a:t>
            </a:r>
            <a:endParaRPr lang="ru-RU" dirty="0" smtClean="0"/>
          </a:p>
          <a:p>
            <a:pPr algn="r"/>
            <a:r>
              <a:rPr lang="ru-RU" dirty="0" smtClean="0"/>
              <a:t>Френкель А.В</a:t>
            </a:r>
          </a:p>
          <a:p>
            <a:pPr algn="r"/>
            <a:r>
              <a:rPr lang="en-US" dirty="0" smtClean="0"/>
              <a:t>10</a:t>
            </a:r>
            <a:r>
              <a:rPr lang="ru-RU" dirty="0" smtClean="0"/>
              <a:t>.11.2025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4590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55°40'25.80"С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37°26'17.50"В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92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55°40'25.80"С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37°26'17.50"В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12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55°40'25.80"С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37°26'17.50"В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52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55°40'25.80"С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37°26'17.50"В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40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55°40'25.80"С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37°26'17.50"В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7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55°40'25.80"С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37°26'17.50"В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3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55°40'25.80"С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37°26'17.50"В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55°40'25.80"С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37°26'17.50"В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855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55°40'27.13"С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37°26'18.86"В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55°40'26.91"С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37°26'19.04"В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8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55°45'6.94"С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37°40'42.73"В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588496" y="63623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55°40'27.13"С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37°26'18.86"В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43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55°40'27.13"С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37°26'18.86"В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8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55°40'27.13"С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37°26'18.86"В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2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55°40'27.13"С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37°26'18.86"В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87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55°40'27.13"С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37°26'18.86"В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039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55°40'27.13"С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37°26'18.86"В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87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55°40'27.13"С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37°26'18.86"В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4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436096" y="6209928"/>
            <a:ext cx="3704650" cy="648072"/>
          </a:xfrm>
          <a:prstGeom prst="rect">
            <a:avLst/>
          </a:prstGeom>
          <a:noFill/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55°40'27.13"С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37°26'18.86"В </a:t>
            </a:r>
            <a:r>
              <a:rPr lang="ru-RU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10.11.2025</a:t>
            </a:r>
            <a:endParaRPr lang="ru-RU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727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209</Words>
  <Application>Microsoft Office PowerPoint</Application>
  <PresentationFormat>Экран (4:3)</PresentationFormat>
  <Paragraphs>57</Paragraphs>
  <Slides>19</Slides>
  <Notes>17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Реконструкция сетей связи ПАО МГТС, попадающих в зону строительства объекта: «Пешеходный переход через Киевское направление МЖД, ул.Рябиновая и проектируемый пр-д № 1980»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Реконструкция сетей связи ПАО МГТС, попадающих в зону строительства объекта: «Пешеходный переход через Киевское направление МЖД, ул.Рябиновая и проектируемый пр-д № 1980»</dc:title>
  <dc:creator>Стажер</dc:creator>
  <cp:lastModifiedBy>Стажер</cp:lastModifiedBy>
  <cp:revision>4</cp:revision>
  <dcterms:created xsi:type="dcterms:W3CDTF">2025-11-10T10:49:01Z</dcterms:created>
  <dcterms:modified xsi:type="dcterms:W3CDTF">2025-11-10T11:05:31Z</dcterms:modified>
</cp:coreProperties>
</file>